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DBD46-5072-BE1C-60A8-C355C6D097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EE1E92-802A-C8A4-7D62-2EA5A84CE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2E0D9-900E-924B-69CD-8DD88A715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E3E71-8EC4-2A12-4109-920F75BE3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A6135-2F3E-316C-A9BF-DE50EB6F1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432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433B7-58B5-F5D6-353E-EE4E1D2E6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11C0E8-FD7B-A5AE-8B80-98F0745CED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781D9-F4A3-6B7E-F063-745A79DA6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E4ACE-E92F-961B-627C-0ECE2E283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0E1BB-2EE1-FF79-AB3C-46F59C4C2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534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C5F543-4D94-B606-E0B7-F79183A910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8A4B14-86F8-EA50-26FF-6B120BF7E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DCB94-ADEA-AF20-DB75-6595E9706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BDFB5-6B6C-821F-7980-237D5BC37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D3B19-3E79-43BF-B8D4-7555BC008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202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E999D-61B7-0090-3344-0A8B01FAB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76012-340E-4425-A416-D8ED496F8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ADFA7-AD60-61CC-2E66-E1CADED96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6B1DE-6015-FE5A-8920-69A63ED1B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40380-7414-673F-B556-725FA33F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684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7D9B1-8884-B369-E2CC-C3B36236D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EDAB54-4A90-00D5-F424-F9093335F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9AA35-BB96-6DF4-A0CE-E8735CCB9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58E9BB-48D7-42D6-BA11-1D42DFF28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27F2F-AAF4-A329-5A1A-4B3F7BA7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857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76CE1-4255-0BEB-F54B-0A30D1F4C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952D8-8729-69E8-8C28-EFF50D86CC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49900-195D-4876-3919-59B59C70B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89B57-6F95-3A8F-4D59-4E8A18293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E4A827-D720-A2F3-4B7C-2B7907FFC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47D6D-B262-08E4-FD60-804C349E8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5184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6D25D-4778-6B1A-62DC-0E1606888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FD8A5-E2F3-113F-0DF2-23071A87A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6EE25-DF04-00EA-B0D7-ED92B8B0A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7727B8-B7F2-2488-6224-544A2E5114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423B5C-BCDB-F019-2B73-7B60B41AA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358F23-E9CD-0F96-85FA-D0E016933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1B8E01-573C-8849-5AE5-76F5CCF36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61B1F-B825-A86A-8A21-52CF4336F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8399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D4197-A172-48FD-F990-8A6369B07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1D1295-3DD7-73A9-FD01-D50B96C53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2C66EB-C1B5-B73F-0AD1-1B5AB0468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C538AF-5B6D-75CF-5A73-681B6B2D6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002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8D690C-2332-A15A-F43F-A0447CFC9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8A71F6-CB33-5114-D641-1347D61A9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A77AE4-3FD1-A756-BDAF-A8D95622B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2429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9CEAC-5535-07ED-6138-84C48E107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5B285-EE75-5E2D-2001-410B66F88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145D44-E6B0-CA27-721C-2B7B23957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C3974-35B5-12DD-D2DB-FEB05E7D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D0AF5-E15E-715C-0956-E3F556D7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E9C20D-D7C2-EDC0-91E6-DC6800776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5014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9C2D4-1402-CCCB-15DA-628662509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7C33CB-52F1-4289-09DA-77EB4ACFFA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6B63D1-8BF9-4809-C508-4F55018180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C7977-CE3E-AABA-C276-41AA4D3B3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8ED65-ED90-03C6-16B4-E921A8956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68353-D1E7-F11A-1499-53EFCADB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3987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41FDEF-5DA9-939A-F3D0-359E2EDB3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952D5-44CE-D7F5-726D-1B7A13047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26550-3193-E74B-CAED-8612B45B4C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35FB4-3D2C-4723-AAFB-2F89D3FF8AF9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C3F0-9FE9-3F07-93AC-583BBF309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D262A-100E-EF57-E9FB-A4AF1B50D8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69381-ADD8-45B9-A816-5D6DFC1F590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673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9A262-4029-9146-D6C3-6B9432A4F6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A070A8-93EC-F047-4DF0-84A5A044C0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09CD1-5965-CEF2-75B9-85ADE22E8D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65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DC259-6F95-4ABD-617F-9F2470139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8EECA1-5BD3-4814-B3A2-71F17C736A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74493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2188E-BDDF-CFC3-C0D9-89C4BC141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2A5817-8DCA-51EB-14A3-D8833BBCB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73565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34FDC-8035-DF89-1CC2-69C1FFD43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E5CFA6-F3EB-B024-CA98-2B0BC4C514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50011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F9200-C870-6454-D24F-1DEEE973E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B4F9F0-CF7C-98F1-3A5E-6ABC1676C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1537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B3BD-AE99-9061-8953-A9CC4CD59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EE05FC-5C5D-7545-7850-121777E50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22909C1-8224-A8C7-C568-E1890FCE815D}"/>
              </a:ext>
            </a:extLst>
          </p:cNvPr>
          <p:cNvSpPr/>
          <p:nvPr/>
        </p:nvSpPr>
        <p:spPr>
          <a:xfrm>
            <a:off x="11353800" y="0"/>
            <a:ext cx="838200" cy="7511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7244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51B67-0275-BA1B-1183-A943DB43A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B93E71-D9CD-EDF0-66D3-34C173BE9C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4463D32-3A87-71B9-40CA-2E0D534F8348}"/>
              </a:ext>
            </a:extLst>
          </p:cNvPr>
          <p:cNvSpPr/>
          <p:nvPr/>
        </p:nvSpPr>
        <p:spPr>
          <a:xfrm>
            <a:off x="11353800" y="0"/>
            <a:ext cx="925286" cy="78377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5961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9478E-304C-6D39-CD2E-A60A29791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92679C-86C8-15D3-9901-6C77D52DE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AEB4340-2A70-E47E-CBFA-A80B26A9740F}"/>
              </a:ext>
            </a:extLst>
          </p:cNvPr>
          <p:cNvSpPr/>
          <p:nvPr/>
        </p:nvSpPr>
        <p:spPr>
          <a:xfrm>
            <a:off x="11353800" y="0"/>
            <a:ext cx="838200" cy="79465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150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4E526-8BB1-FC6A-4AA7-F6340A23E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B432AD-7F36-BFAF-0FC3-4A030709D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366002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2025-01-31T12:55:32Z</dcterms:created>
  <dcterms:modified xsi:type="dcterms:W3CDTF">2025-01-31T12:56:22Z</dcterms:modified>
</cp:coreProperties>
</file>

<file path=docProps/thumbnail.jpeg>
</file>